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7475200" cy="9753600"/>
  <p:notesSz cx="9753600" cy="17475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d3-1442-8ee3-8000-0000c876cbf8.png?kimi-sig=lIXGwyfwjY7KID_9mVP-yU2FlC7PysdH6WjS8Iz8FI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e5-d4b2-81df-8000-00006587662f.png?kimi-sig=vtQBk2BpYk_ifqmQMmFswta1G418iL1RTFVDgjlrjf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e9-6162-890c-8000-000055ea2f6a.png?kimi-sig=dASnkox0qZXizucHFn1U2-cnw_cE5w06em76NnTovt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e4-5342-861f-8000-0000f24a7df2.png?kimi-sig=xQBiEZmIV-jVMYmli3iF2uEWLybj3_QxDcHlwHP4pq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dc-4882-8465-8000-0000543a6580.png?kimi-sig=JSyd8BQiPYXtEZgKZnuGOvucKgqoHc4W09fTsAgGXk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bc-aad2-8fd1-8000-00009696ab1d.png?kimi-sig=owvek4PVLH49yei_hkAqRs4eosvVthk0uWvOKMq6xqQ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d3-5742-8f04-8000-000008f616fb.png?kimi-sig=1MSyYE6gJ3oku_VSg5REw3iNV4R7CBsZigo0rbzJSR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cd-7242-897d-8000-0000e4436a91.png?kimi-sig=TYRZbnDDd3ZFoJzjcJSSoBiL8UbqimC0EJBJV1Q-hS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d421be-14a2-8cde-8000-0000111061ab.png?kimi-sig=JapTSFoPqCQuPWTrcIXcTurN5FMCeB09bSxMQzHi-U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Intelligence and Institutional Suppression</dc:title>
  <dc:subject>Autonomous Intelligence and Institutional Suppression</dc:subject>
  <dc:creator>Kimi</dc:creator>
  <cp:lastModifiedBy>Kimi</cp:lastModifiedBy>
  <cp:revision>1</cp:revision>
  <dcterms:created xsi:type="dcterms:W3CDTF">2026-03-31T04:39:56Z</dcterms:created>
  <dcterms:modified xsi:type="dcterms:W3CDTF">2026-03-31T04:39:56Z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{"Label":"Autonomous Intelligence and Institutional Suppression","ContentProducer":"001191110108MACG2KBH8F10000","ProduceID":"19d421e9-6622-8b9c-8000-00001d3a3fc3","ReservedCode1":"","ContentPropagator":"001191110108MACG2KBH8F20000","PropagateID":"19d421e9-6622-8b9c-8000-00001d3a3fc3","ReservedCode2":""}</vt:lpwstr>
  </property>
</Properties>
</file>